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bprofe.com/automatizacion-instrumentacion-industrial/simulador-logixpro-v1-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bing.com/images/search?view=detailV2&amp;ccid=ZtbFx2ve&amp;id=B2899F2562DC3C93C7A1BC1FD6077F3372EC41D8&amp;thid=OIP.ZtbFx2vekOrO9b09dCfx5gHaEK&amp;mediaurl=https%3a%2f%2fi.ytimg.com%2fvi%2fsUUoo8cPDSw%2fmaxresdefault.jpg&amp;cdnurl=https%3a%2f%2fth.bing.com%2fth%2fid%2fR66d6c5c76bde90eacef5bd3d7427f1e6%3frik%3d2EHscjN%252fB9YfvA%26pid%3dImgRaw&amp;exph=720&amp;expw=1280&amp;q=logixpro+simulador&amp;simid=608033318991380625&amp;ck=50B15E7C765732C7C38D2843333E8AB6&amp;selectedIndex=17&amp;FORM=IRPRST&amp;ajaxhist=0&amp;ajaxserp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logicbus.com.mx/fatek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b="6231"/>
          <a:stretch/>
        </p:blipFill>
        <p:spPr>
          <a:xfrm>
            <a:off x="4022044" y="0"/>
            <a:ext cx="8671740" cy="425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r>
              <a:rPr lang="es-MX" sz="4000" dirty="0">
                <a:solidFill>
                  <a:srgbClr val="FFFFFF"/>
                </a:solidFill>
              </a:rPr>
              <a:t>LOGIXPRO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91F3D-8F8A-488D-98DB-D1385BB07D8B}"/>
              </a:ext>
            </a:extLst>
          </p:cNvPr>
          <p:cNvSpPr txBox="1"/>
          <p:nvPr/>
        </p:nvSpPr>
        <p:spPr>
          <a:xfrm>
            <a:off x="4143840" y="553783"/>
            <a:ext cx="6334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  <a:p>
            <a:pPr algn="ctr"/>
            <a:r>
              <a:rPr lang="es-MX" sz="2000" b="1"/>
              <a:t>MORALES CRUZ ORLANDO ISRAEL</a:t>
            </a:r>
          </a:p>
          <a:p>
            <a:pPr algn="ctr"/>
            <a:endParaRPr lang="es-MX" sz="2000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28" name="Picture 4" descr="http://www.thelearningpit.com/plc/prosim/wel240x180.gif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60" y="2810443"/>
            <a:ext cx="8215540" cy="323067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911" y="328749"/>
            <a:ext cx="6586728" cy="3665220"/>
          </a:xfrm>
        </p:spPr>
        <p:txBody>
          <a:bodyPr>
            <a:noAutofit/>
          </a:bodyPr>
          <a:lstStyle/>
          <a:p>
            <a:r>
              <a:rPr lang="es-MX" sz="2400" dirty="0"/>
              <a:t>Estamos ante una herramienta ideal para el aprendizaje de fundamentos de la programación lógica de escalera.</a:t>
            </a:r>
          </a:p>
          <a:p>
            <a:r>
              <a:rPr lang="es-MX" sz="2400" dirty="0" err="1"/>
              <a:t>LogixPro</a:t>
            </a:r>
            <a:r>
              <a:rPr lang="es-MX" sz="2400" dirty="0"/>
              <a:t> es un simulador PLC de lo más completo que se puede encontrar. Y que además se puede descargar gratis, la versión de prueba del programa..</a:t>
            </a:r>
          </a:p>
          <a:p>
            <a:r>
              <a:rPr lang="es-MX" sz="2400" dirty="0"/>
              <a:t>herramienta perfecta para los cursos de formación de PLC. Gracias a su sencilla e intuitiva interfaz gráfica, podrás moverte por el programa sin muchas complicaciones.</a:t>
            </a:r>
          </a:p>
          <a:p>
            <a:r>
              <a:rPr lang="es-MX" sz="2400" dirty="0"/>
              <a:t> permite interactuar con procesos industriales reales, obteniendo una experiencia en el mundo de la programación y simulación de PLC sea mucho más realista.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Simulador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V1.6 – QBPROFE </a:t>
            </a:r>
            <a:r>
              <a:rPr lang="es-MX" dirty="0" err="1">
                <a:hlinkClick r:id="rId2"/>
              </a:rPr>
              <a:t>Academy</a:t>
            </a:r>
            <a:r>
              <a:rPr lang="es-MX" dirty="0"/>
              <a:t>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972184" y="2754086"/>
            <a:ext cx="2957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</p:txBody>
      </p:sp>
    </p:spTree>
    <p:extLst>
      <p:ext uri="{BB962C8B-B14F-4D97-AF65-F5344CB8AC3E}">
        <p14:creationId xmlns:p14="http://schemas.microsoft.com/office/powerpoint/2010/main" val="4042698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simulador - Bing </a:t>
            </a:r>
            <a:r>
              <a:rPr lang="es-MX" dirty="0" err="1">
                <a:hlinkClick r:id="rId2"/>
              </a:rPr>
              <a:t>images</a:t>
            </a:r>
            <a:endParaRPr lang="es-MX" dirty="0"/>
          </a:p>
          <a:p>
            <a:r>
              <a:rPr lang="es-MX" dirty="0"/>
              <a:t>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972184" y="2754086"/>
            <a:ext cx="2957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</p:txBody>
      </p:sp>
      <p:pic>
        <p:nvPicPr>
          <p:cNvPr id="19" name="Picture 2" descr="https://i.ytimg.com/vi/o9ELZtFQQfU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32" y="944561"/>
            <a:ext cx="7274981" cy="54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7184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739" t="18860" r="1310" b="10088"/>
          <a:stretch/>
        </p:blipFill>
        <p:spPr>
          <a:xfrm>
            <a:off x="141513" y="1077685"/>
            <a:ext cx="11930344" cy="50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1341121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pPr marL="0" indent="0">
              <a:buNone/>
            </a:pPr>
            <a:endParaRPr lang="es-MX" sz="25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Fatek México PLCs - Marca Exclusiva </a:t>
            </a:r>
            <a:r>
              <a:rPr lang="es-MX" dirty="0" err="1">
                <a:hlinkClick r:id="rId2"/>
              </a:rPr>
              <a:t>Logicbus</a:t>
            </a:r>
            <a:r>
              <a:rPr lang="es-MX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478020" y="2126811"/>
            <a:ext cx="3680323" cy="265103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075713" y="2307772"/>
            <a:ext cx="404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chemeClr val="accent1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¡GRACIAS!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58064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159</Words>
  <Application>Microsoft Office PowerPoint</Application>
  <PresentationFormat>Panorámica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Adobe Heiti Std R</vt:lpstr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José Miguel</cp:lastModifiedBy>
  <cp:revision>16</cp:revision>
  <dcterms:created xsi:type="dcterms:W3CDTF">2021-05-31T00:46:45Z</dcterms:created>
  <dcterms:modified xsi:type="dcterms:W3CDTF">2021-06-01T06:00:36Z</dcterms:modified>
</cp:coreProperties>
</file>